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CC66"/>
    <a:srgbClr val="F7E51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0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8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98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2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5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22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2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41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21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12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C9EF-3513-4C53-8FDA-7E834186823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3D81-1583-41AF-B7C1-DE8391263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33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1FCFF6C-A9FA-4BB3-93DF-B99D40909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32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it-IT" sz="9600" dirty="0" smtClean="0"/>
              <a:t>COLORS</a:t>
            </a:r>
            <a:endParaRPr lang="it-IT" sz="9600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420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8941" y="1609859"/>
            <a:ext cx="5177307" cy="2807595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24" y="1609859"/>
            <a:ext cx="4128752" cy="4128752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196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green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77" y="1600201"/>
            <a:ext cx="4056846" cy="4056846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924" y="2235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blue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7" y="1600201"/>
            <a:ext cx="4048125" cy="4048125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" y="2287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CC66"/>
                </a:solidFill>
              </a:rPr>
              <a:t>yellow</a:t>
            </a:r>
            <a:endParaRPr lang="it-IT" dirty="0">
              <a:solidFill>
                <a:srgbClr val="FFCC66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-479" r="-1" b="-1972"/>
          <a:stretch/>
        </p:blipFill>
        <p:spPr>
          <a:xfrm>
            <a:off x="4035938" y="1600201"/>
            <a:ext cx="4120123" cy="418134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323527" y="5220294"/>
            <a:ext cx="1969351" cy="46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" y="2248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C000"/>
                </a:solidFill>
              </a:rPr>
              <a:t>orange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157" y="1600201"/>
            <a:ext cx="4259686" cy="4259686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2402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7030A0"/>
                </a:solidFill>
              </a:rPr>
              <a:t>purple</a:t>
            </a:r>
            <a:endParaRPr lang="it-IT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1600201"/>
            <a:ext cx="4438650" cy="443865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2248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it-IT" dirty="0" err="1" smtClean="0">
                <a:solidFill>
                  <a:srgbClr val="FDFDFD"/>
                </a:solidFill>
              </a:rPr>
              <a:t>This</a:t>
            </a:r>
            <a:r>
              <a:rPr lang="it-IT" dirty="0" smtClean="0">
                <a:solidFill>
                  <a:srgbClr val="FDFDFD"/>
                </a:solidFill>
              </a:rPr>
              <a:t> </a:t>
            </a:r>
            <a:r>
              <a:rPr lang="it-IT" dirty="0" err="1" smtClean="0">
                <a:solidFill>
                  <a:srgbClr val="FDFDFD"/>
                </a:solidFill>
              </a:rPr>
              <a:t>is</a:t>
            </a:r>
            <a:r>
              <a:rPr lang="it-IT" dirty="0">
                <a:solidFill>
                  <a:srgbClr val="FDFDFD"/>
                </a:solidFill>
              </a:rPr>
              <a:t> </a:t>
            </a:r>
            <a:r>
              <a:rPr lang="it-IT" dirty="0" err="1" smtClean="0">
                <a:solidFill>
                  <a:srgbClr val="FDFDFD"/>
                </a:solidFill>
              </a:rPr>
              <a:t>white</a:t>
            </a:r>
            <a:endParaRPr lang="it-IT" dirty="0">
              <a:solidFill>
                <a:srgbClr val="FDFDFD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4430333" y="2343474"/>
            <a:ext cx="3348507" cy="30394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773" y="2196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black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7" y="1600201"/>
            <a:ext cx="4048125" cy="4029075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" y="2235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-openmi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-openminds" id="{52C38972-7D5E-410F-B5E5-1E89728E5226}" vid="{0BA7C397-705D-4110-968D-27DB975BCB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Tema-openminds</Template>
  <TotalTime>37</TotalTime>
  <Words>26</Words>
  <Application>Microsoft Office PowerPoint</Application>
  <PresentationFormat>Widescreen</PresentationFormat>
  <Paragraphs>9</Paragraphs>
  <Slides>9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Tema-openminds</vt:lpstr>
      <vt:lpstr>COLORS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Adamo</dc:creator>
  <cp:lastModifiedBy>Open Minds</cp:lastModifiedBy>
  <cp:revision>7</cp:revision>
  <dcterms:created xsi:type="dcterms:W3CDTF">2020-03-30T14:32:13Z</dcterms:created>
  <dcterms:modified xsi:type="dcterms:W3CDTF">2020-03-30T15:27:19Z</dcterms:modified>
</cp:coreProperties>
</file>